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694-943A-F349-B5FE-3836324B2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1397B-15C2-234D-9CDE-F8C12535A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17B13-0C99-F147-8C06-A1AFF617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B7ECB-6821-FC41-983E-A5FDCFD9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1363-6764-9049-B37B-D53575DF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8282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D71E-E236-2042-9217-8B9B4D18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FB06D-CB3A-AD49-B9FB-8A5B9E26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05572-34BE-5F40-9843-7A975E75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9EF6-0806-A146-BFA9-ADE48EAE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6FEA1-6A57-EF4F-8F7F-1A7966BF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351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2C1D6-7D4D-BF40-BDB3-7DDA9369A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7F542-8186-5E44-8602-3BF07A9C9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AA31A-819E-0040-A461-BC30C307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EB2D3-80C1-D04B-AE75-1173ED60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FFB9D-2E53-4F46-A1C7-99563789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9084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B47D-D531-9E4C-880E-3453C9B7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0E79-ED91-1C45-BA62-525285379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EFBD8-BD00-9A4D-8983-FA9E029C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F6EF-D942-E141-9387-F18FB769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E17B-B3BA-CA4A-A192-0F415680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1027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6B97-BBE9-DE43-8647-C5999ABF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C89B1-4560-C946-9E93-238029CF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52EE-EAB0-E54F-8CDA-AA177732C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B6AE-A906-B142-B42E-B5DFBF90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E7FC-A226-204A-8E99-F30ABC93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1945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E1A5-F743-5047-B78A-FDB60EA8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4FFF-CBB2-F248-BF57-FB30235EC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3F2E5-68EE-594F-9602-25A055746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95C95-542D-B84B-8D86-D96CD018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1A114-3363-0140-B389-32BF37E1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F76E6-3575-CD45-8699-79F9184D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865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48A9-8DC4-9041-BC43-10355BC4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FE75-423D-504F-A8CB-42455720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BF419-E429-B74A-84AB-D6BE5EE4A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CBFC1-2654-6E49-B926-E45CDD1F0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7F02C-66F9-3042-8056-1C16721F7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ADAFE-8819-E640-8324-3219BB7D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BCD49-2BEE-2E45-A08C-1741FFBF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6EF82-3E04-5545-A038-46D40865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7897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2B2C-3AC2-784C-85F5-080B6332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870DA-EE32-5244-9686-09E32B11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C6F00-CAD4-9345-B38D-7900318D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9393A-5D6D-274E-A322-871740F3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304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FD35A-6EC2-AD44-AEE7-39B251AC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9472-9D45-D24E-8B53-DE142D15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CC1-0287-D14D-80BC-245EB274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729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F030-EAC5-5D40-A799-31524102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47A8-29F8-5745-B9C3-6AC463A5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A2E32-D28E-F44C-A0FC-D265FA54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6BEA-40BB-1A4C-A672-F220A15D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92A15-1DD1-1E4E-8886-5D4FF188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91A87-0612-B846-965B-32424F4D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3687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8638-C44E-3847-96AF-BFE404AF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3FAAF-8F8A-B844-959F-067366B4C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C7048-5D41-D548-95C4-54EDDDE07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5A94E-DF76-F84A-AE18-EB6C57CE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FDD2B-41E8-2246-A746-2E25E8D7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0D43F-B028-C046-B7B3-63863849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888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D63A6-D43D-0741-A789-E64D561C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EAA9E-6ED9-884A-96E3-3E725EE5D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AA5CD-EDB8-B040-BD7A-3DFDDF0E8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B50BF-5B0C-D44C-ADF5-74DB5FBD4D27}" type="datetimeFigureOut">
              <a:rPr lang="en-VN" smtClean="0"/>
              <a:t>13/11/2023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74EAB-FB43-9348-8A33-12EE9BD58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215A-DA0A-3B47-8E4D-0A2B9E4E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F8830-1AAA-BB48-B0D0-10433C0314B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508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1881F-596A-974F-B288-5E2C24DD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83" y="0"/>
            <a:ext cx="979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3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0231C-7D5A-6745-BD7B-15F793F6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1" y="3345827"/>
            <a:ext cx="5014071" cy="2664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B525E-B2F7-E54B-9B25-C1D7EB8F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0" y="3345827"/>
            <a:ext cx="5014072" cy="2664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68165-00C0-8C4F-94C4-D38F75C4F2FD}"/>
              </a:ext>
            </a:extLst>
          </p:cNvPr>
          <p:cNvSpPr txBox="1"/>
          <p:nvPr/>
        </p:nvSpPr>
        <p:spPr>
          <a:xfrm>
            <a:off x="684310" y="5903893"/>
            <a:ext cx="602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</a:t>
            </a:r>
            <a:r>
              <a:rPr lang="en-VN" sz="2800" b="1" dirty="0"/>
              <a:t>igh-inclination: long-period component dominates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9EE59-9641-8E40-A7B5-523CFCB9EB3D}"/>
              </a:ext>
            </a:extLst>
          </p:cNvPr>
          <p:cNvSpPr txBox="1"/>
          <p:nvPr/>
        </p:nvSpPr>
        <p:spPr>
          <a:xfrm>
            <a:off x="6433451" y="5903893"/>
            <a:ext cx="602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Low</a:t>
            </a:r>
            <a:r>
              <a:rPr lang="en-VN" sz="2800" b="1" dirty="0"/>
              <a:t>-inclination: short-period component dominates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601BC-AF1D-A341-A0F4-3CF8A8AB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035" y="711791"/>
            <a:ext cx="2512089" cy="260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301A1-2304-DC45-BD26-D2DA9B998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10" y="640352"/>
            <a:ext cx="2438398" cy="2664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2418B-5796-4F46-B2AA-C5856D907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561" y="734222"/>
            <a:ext cx="2512089" cy="2453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7BFC12-12C8-6342-9CD9-D431F8B11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289" y="711790"/>
            <a:ext cx="2535055" cy="2476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3956D3-926A-5D4A-9E08-698522926F59}"/>
              </a:ext>
            </a:extLst>
          </p:cNvPr>
          <p:cNvSpPr txBox="1"/>
          <p:nvPr/>
        </p:nvSpPr>
        <p:spPr>
          <a:xfrm>
            <a:off x="3694671" y="-107866"/>
            <a:ext cx="524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/>
              <a:t>Extracted features via PCA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BF56E-4354-9541-AD2E-6FDC1927A36C}"/>
              </a:ext>
            </a:extLst>
          </p:cNvPr>
          <p:cNvSpPr txBox="1"/>
          <p:nvPr/>
        </p:nvSpPr>
        <p:spPr>
          <a:xfrm rot="2003833">
            <a:off x="2633279" y="3083453"/>
            <a:ext cx="752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 dirty="0">
                <a:solidFill>
                  <a:srgbClr val="FF0000"/>
                </a:solidFill>
              </a:rPr>
              <a:t>Sample plot</a:t>
            </a:r>
          </a:p>
        </p:txBody>
      </p:sp>
    </p:spTree>
    <p:extLst>
      <p:ext uri="{BB962C8B-B14F-4D97-AF65-F5344CB8AC3E}">
        <p14:creationId xmlns:p14="http://schemas.microsoft.com/office/powerpoint/2010/main" val="12352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6C816-39EC-614A-9650-26853CA3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92" y="572299"/>
            <a:ext cx="3113628" cy="304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FF343-43CE-1848-BD74-12A384C1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18" y="572297"/>
            <a:ext cx="3113628" cy="3041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D66ABD-654D-3742-BC2F-1817C93CD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7" y="572298"/>
            <a:ext cx="3113628" cy="304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20B4BA-A31D-5D4D-85A9-FEA7903CF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555" y="3515844"/>
            <a:ext cx="3713034" cy="1753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A09CB9-424C-834F-800E-9F7E46CEA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310" y="3509387"/>
            <a:ext cx="3872645" cy="180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E2D5B-F06D-9B48-A330-76EC5D7A7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28" y="3493435"/>
            <a:ext cx="3810461" cy="1776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B7B4CD-05D3-5A40-9C9C-E6EB63EFB79B}"/>
              </a:ext>
            </a:extLst>
          </p:cNvPr>
          <p:cNvSpPr txBox="1"/>
          <p:nvPr/>
        </p:nvSpPr>
        <p:spPr>
          <a:xfrm>
            <a:off x="452347" y="5269713"/>
            <a:ext cx="3408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A: All modulation comes from bands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0E74F-AEB7-E240-B5B0-1D5A52524A44}"/>
              </a:ext>
            </a:extLst>
          </p:cNvPr>
          <p:cNvSpPr txBox="1"/>
          <p:nvPr/>
        </p:nvSpPr>
        <p:spPr>
          <a:xfrm>
            <a:off x="4460460" y="5269713"/>
            <a:ext cx="3408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B: Uniform, time-variable polar-cap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3412A-2321-3446-8E9E-2ACD280C7CFD}"/>
              </a:ext>
            </a:extLst>
          </p:cNvPr>
          <p:cNvSpPr txBox="1"/>
          <p:nvPr/>
        </p:nvSpPr>
        <p:spPr>
          <a:xfrm>
            <a:off x="8685371" y="5269712"/>
            <a:ext cx="3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C: Dynamic polar vortices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4B45A9-51BC-9945-9105-384EFDB1F637}"/>
              </a:ext>
            </a:extLst>
          </p:cNvPr>
          <p:cNvSpPr txBox="1"/>
          <p:nvPr/>
        </p:nvSpPr>
        <p:spPr>
          <a:xfrm rot="2003833">
            <a:off x="2633279" y="3083453"/>
            <a:ext cx="752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 dirty="0">
                <a:solidFill>
                  <a:srgbClr val="FF0000"/>
                </a:solidFill>
              </a:rPr>
              <a:t>Sample plot</a:t>
            </a:r>
          </a:p>
        </p:txBody>
      </p:sp>
    </p:spTree>
    <p:extLst>
      <p:ext uri="{BB962C8B-B14F-4D97-AF65-F5344CB8AC3E}">
        <p14:creationId xmlns:p14="http://schemas.microsoft.com/office/powerpoint/2010/main" val="174884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B94194-F461-0745-8E8A-FA36295F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21" y="0"/>
            <a:ext cx="506975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F8E41F-4DAE-1F48-92BF-EF657E1EFFC6}"/>
              </a:ext>
            </a:extLst>
          </p:cNvPr>
          <p:cNvSpPr txBox="1"/>
          <p:nvPr/>
        </p:nvSpPr>
        <p:spPr>
          <a:xfrm>
            <a:off x="152992" y="1166842"/>
            <a:ext cx="3408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Null hypothesis: no polar vortices, long-period changes come from band.</a:t>
            </a:r>
          </a:p>
          <a:p>
            <a:endParaRPr lang="en-VN" sz="3200" b="1" dirty="0"/>
          </a:p>
          <a:p>
            <a:r>
              <a:rPr lang="en-VN" sz="3200" b="1" dirty="0"/>
              <a:t>Long-period strength decreases with inclination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08B67-C51C-5046-8EE2-7C47A211D69D}"/>
              </a:ext>
            </a:extLst>
          </p:cNvPr>
          <p:cNvSpPr txBox="1"/>
          <p:nvPr/>
        </p:nvSpPr>
        <p:spPr>
          <a:xfrm>
            <a:off x="8630879" y="1405740"/>
            <a:ext cx="34081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Hypothesis: long-period changes come from polar region.</a:t>
            </a:r>
          </a:p>
          <a:p>
            <a:endParaRPr lang="en-VN" sz="3200" b="1" dirty="0"/>
          </a:p>
          <a:p>
            <a:r>
              <a:rPr lang="en-VN" sz="3200" b="1" dirty="0"/>
              <a:t>Long-period strength </a:t>
            </a:r>
            <a:r>
              <a:rPr lang="en-VN" sz="3200" b="1" dirty="0">
                <a:solidFill>
                  <a:srgbClr val="FF0000"/>
                </a:solidFill>
              </a:rPr>
              <a:t>increases</a:t>
            </a:r>
            <a:r>
              <a:rPr lang="en-VN" sz="3200" b="1" dirty="0"/>
              <a:t> with inclination,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26FD9-FE67-5A4A-AF1C-5083593E2F76}"/>
              </a:ext>
            </a:extLst>
          </p:cNvPr>
          <p:cNvSpPr txBox="1"/>
          <p:nvPr/>
        </p:nvSpPr>
        <p:spPr>
          <a:xfrm rot="2003833">
            <a:off x="2633279" y="3083453"/>
            <a:ext cx="752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 dirty="0">
                <a:solidFill>
                  <a:srgbClr val="FF0000"/>
                </a:solidFill>
              </a:rPr>
              <a:t>Sample plot</a:t>
            </a:r>
          </a:p>
        </p:txBody>
      </p:sp>
    </p:spTree>
    <p:extLst>
      <p:ext uri="{BB962C8B-B14F-4D97-AF65-F5344CB8AC3E}">
        <p14:creationId xmlns:p14="http://schemas.microsoft.com/office/powerpoint/2010/main" val="3476825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73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2023-11-13T22:05:30Z</dcterms:created>
  <dcterms:modified xsi:type="dcterms:W3CDTF">2023-11-13T22:26:31Z</dcterms:modified>
</cp:coreProperties>
</file>